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aret ExtraBold" charset="1" panose="00000000000000000000"/>
      <p:regular r:id="rId14"/>
    </p:embeddedFont>
    <p:embeddedFont>
      <p:font typeface="Garet" charset="1" panose="00000000000000000000"/>
      <p:regular r:id="rId15"/>
    </p:embeddedFont>
    <p:embeddedFont>
      <p:font typeface="Garet Bold" charset="1" panose="00000000000000000000"/>
      <p:regular r:id="rId16"/>
    </p:embeddedFont>
    <p:embeddedFont>
      <p:font typeface="Garet ExtraBold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7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7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6.png" Type="http://schemas.openxmlformats.org/officeDocument/2006/relationships/image"/><Relationship Id="rId12" Target="../media/image9.png" Type="http://schemas.openxmlformats.org/officeDocument/2006/relationships/image"/><Relationship Id="rId13" Target="../media/image11.png" Type="http://schemas.openxmlformats.org/officeDocument/2006/relationships/image"/><Relationship Id="rId14" Target="../media/image20.png" Type="http://schemas.openxmlformats.org/officeDocument/2006/relationships/image"/><Relationship Id="rId15" Target="../media/image2.png" Type="http://schemas.openxmlformats.org/officeDocument/2006/relationships/image"/><Relationship Id="rId16" Target="../media/image3.png" Type="http://schemas.openxmlformats.org/officeDocument/2006/relationships/image"/><Relationship Id="rId17" Target="../media/image21.png" Type="http://schemas.openxmlformats.org/officeDocument/2006/relationships/image"/><Relationship Id="rId18" Target="../media/image13.png" Type="http://schemas.openxmlformats.org/officeDocument/2006/relationships/image"/><Relationship Id="rId2" Target="https://github.com/ganthantm65/mini-project-ATM" TargetMode="External" Type="http://schemas.openxmlformats.org/officeDocument/2006/relationships/hyperlink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9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7399" y="1604611"/>
            <a:ext cx="19582634" cy="7077778"/>
            <a:chOff x="0" y="0"/>
            <a:chExt cx="5295307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5307" cy="1913890"/>
            </a:xfrm>
            <a:custGeom>
              <a:avLst/>
              <a:gdLst/>
              <a:ahLst/>
              <a:cxnLst/>
              <a:rect r="r" b="b" t="t" l="l"/>
              <a:pathLst>
                <a:path h="1913890" w="5295307">
                  <a:moveTo>
                    <a:pt x="5295307" y="956945"/>
                  </a:moveTo>
                  <a:cubicBezTo>
                    <a:pt x="5295307" y="1485392"/>
                    <a:pt x="4866936" y="1913890"/>
                    <a:pt x="4338362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4338362" y="0"/>
                  </a:lnTo>
                  <a:cubicBezTo>
                    <a:pt x="4866809" y="0"/>
                    <a:pt x="5295307" y="428371"/>
                    <a:pt x="5295307" y="956945"/>
                  </a:cubicBezTo>
                  <a:close/>
                </a:path>
              </a:pathLst>
            </a:custGeom>
            <a:solidFill>
              <a:srgbClr val="EFF5F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315084">
            <a:off x="3585018" y="8106030"/>
            <a:ext cx="1522050" cy="1968020"/>
          </a:xfrm>
          <a:custGeom>
            <a:avLst/>
            <a:gdLst/>
            <a:ahLst/>
            <a:cxnLst/>
            <a:rect r="r" b="b" t="t" l="l"/>
            <a:pathLst>
              <a:path h="1968020" w="1522050">
                <a:moveTo>
                  <a:pt x="0" y="0"/>
                </a:moveTo>
                <a:lnTo>
                  <a:pt x="1522051" y="0"/>
                </a:lnTo>
                <a:lnTo>
                  <a:pt x="1522051" y="1968020"/>
                </a:lnTo>
                <a:lnTo>
                  <a:pt x="0" y="196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1843">
            <a:off x="-2023581" y="4073948"/>
            <a:ext cx="4047162" cy="4980170"/>
          </a:xfrm>
          <a:custGeom>
            <a:avLst/>
            <a:gdLst/>
            <a:ahLst/>
            <a:cxnLst/>
            <a:rect r="r" b="b" t="t" l="l"/>
            <a:pathLst>
              <a:path h="4980170" w="4047162">
                <a:moveTo>
                  <a:pt x="0" y="0"/>
                </a:moveTo>
                <a:lnTo>
                  <a:pt x="4047162" y="0"/>
                </a:lnTo>
                <a:lnTo>
                  <a:pt x="4047162" y="4980169"/>
                </a:lnTo>
                <a:lnTo>
                  <a:pt x="0" y="498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238" t="-4067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479" y="-2378128"/>
            <a:ext cx="2768578" cy="3406828"/>
          </a:xfrm>
          <a:custGeom>
            <a:avLst/>
            <a:gdLst/>
            <a:ahLst/>
            <a:cxnLst/>
            <a:rect r="r" b="b" t="t" l="l"/>
            <a:pathLst>
              <a:path h="3406828" w="2768578">
                <a:moveTo>
                  <a:pt x="0" y="0"/>
                </a:moveTo>
                <a:lnTo>
                  <a:pt x="2768578" y="0"/>
                </a:lnTo>
                <a:lnTo>
                  <a:pt x="2768578" y="3406828"/>
                </a:lnTo>
                <a:lnTo>
                  <a:pt x="0" y="340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78" r="-642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30426">
            <a:off x="16403372" y="556963"/>
            <a:ext cx="1088566" cy="2129225"/>
          </a:xfrm>
          <a:custGeom>
            <a:avLst/>
            <a:gdLst/>
            <a:ahLst/>
            <a:cxnLst/>
            <a:rect r="r" b="b" t="t" l="l"/>
            <a:pathLst>
              <a:path h="2129225" w="1088566">
                <a:moveTo>
                  <a:pt x="0" y="0"/>
                </a:moveTo>
                <a:lnTo>
                  <a:pt x="1088567" y="0"/>
                </a:lnTo>
                <a:lnTo>
                  <a:pt x="1088567" y="2129225"/>
                </a:lnTo>
                <a:lnTo>
                  <a:pt x="0" y="2129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87051">
            <a:off x="17071129" y="3966175"/>
            <a:ext cx="1843746" cy="1610973"/>
          </a:xfrm>
          <a:custGeom>
            <a:avLst/>
            <a:gdLst/>
            <a:ahLst/>
            <a:cxnLst/>
            <a:rect r="r" b="b" t="t" l="l"/>
            <a:pathLst>
              <a:path h="1610973" w="1843746">
                <a:moveTo>
                  <a:pt x="0" y="0"/>
                </a:moveTo>
                <a:lnTo>
                  <a:pt x="1843747" y="0"/>
                </a:lnTo>
                <a:lnTo>
                  <a:pt x="1843747" y="1610973"/>
                </a:lnTo>
                <a:lnTo>
                  <a:pt x="0" y="161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69344" y="436493"/>
            <a:ext cx="592948" cy="592207"/>
          </a:xfrm>
          <a:custGeom>
            <a:avLst/>
            <a:gdLst/>
            <a:ahLst/>
            <a:cxnLst/>
            <a:rect r="r" b="b" t="t" l="l"/>
            <a:pathLst>
              <a:path h="592207" w="592948">
                <a:moveTo>
                  <a:pt x="0" y="0"/>
                </a:moveTo>
                <a:lnTo>
                  <a:pt x="592948" y="0"/>
                </a:lnTo>
                <a:lnTo>
                  <a:pt x="592948" y="592207"/>
                </a:lnTo>
                <a:lnTo>
                  <a:pt x="0" y="592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50196" y="7797883"/>
            <a:ext cx="885613" cy="884506"/>
          </a:xfrm>
          <a:custGeom>
            <a:avLst/>
            <a:gdLst/>
            <a:ahLst/>
            <a:cxnLst/>
            <a:rect r="r" b="b" t="t" l="l"/>
            <a:pathLst>
              <a:path h="884506" w="885613">
                <a:moveTo>
                  <a:pt x="0" y="0"/>
                </a:moveTo>
                <a:lnTo>
                  <a:pt x="885613" y="0"/>
                </a:lnTo>
                <a:lnTo>
                  <a:pt x="885613" y="884506"/>
                </a:lnTo>
                <a:lnTo>
                  <a:pt x="0" y="884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69622" y="2639317"/>
            <a:ext cx="885613" cy="884506"/>
          </a:xfrm>
          <a:custGeom>
            <a:avLst/>
            <a:gdLst/>
            <a:ahLst/>
            <a:cxnLst/>
            <a:rect r="r" b="b" t="t" l="l"/>
            <a:pathLst>
              <a:path h="884506" w="885613">
                <a:moveTo>
                  <a:pt x="0" y="0"/>
                </a:moveTo>
                <a:lnTo>
                  <a:pt x="885614" y="0"/>
                </a:lnTo>
                <a:lnTo>
                  <a:pt x="885614" y="884507"/>
                </a:lnTo>
                <a:lnTo>
                  <a:pt x="0" y="884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41095">
            <a:off x="14256980" y="6170568"/>
            <a:ext cx="2425658" cy="2434788"/>
          </a:xfrm>
          <a:custGeom>
            <a:avLst/>
            <a:gdLst/>
            <a:ahLst/>
            <a:cxnLst/>
            <a:rect r="r" b="b" t="t" l="l"/>
            <a:pathLst>
              <a:path h="2434788" w="2425658">
                <a:moveTo>
                  <a:pt x="0" y="0"/>
                </a:moveTo>
                <a:lnTo>
                  <a:pt x="2425658" y="0"/>
                </a:lnTo>
                <a:lnTo>
                  <a:pt x="2425658" y="2434789"/>
                </a:lnTo>
                <a:lnTo>
                  <a:pt x="0" y="2434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17180" y="9300758"/>
            <a:ext cx="2281495" cy="2141753"/>
          </a:xfrm>
          <a:custGeom>
            <a:avLst/>
            <a:gdLst/>
            <a:ahLst/>
            <a:cxnLst/>
            <a:rect r="r" b="b" t="t" l="l"/>
            <a:pathLst>
              <a:path h="2141753" w="2281495">
                <a:moveTo>
                  <a:pt x="0" y="0"/>
                </a:moveTo>
                <a:lnTo>
                  <a:pt x="2281495" y="0"/>
                </a:lnTo>
                <a:lnTo>
                  <a:pt x="2281495" y="2141754"/>
                </a:lnTo>
                <a:lnTo>
                  <a:pt x="0" y="2141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62000">
            <a:off x="12637896" y="-957086"/>
            <a:ext cx="1668304" cy="1779524"/>
          </a:xfrm>
          <a:custGeom>
            <a:avLst/>
            <a:gdLst/>
            <a:ahLst/>
            <a:cxnLst/>
            <a:rect r="r" b="b" t="t" l="l"/>
            <a:pathLst>
              <a:path h="1779524" w="1668304">
                <a:moveTo>
                  <a:pt x="0" y="0"/>
                </a:moveTo>
                <a:lnTo>
                  <a:pt x="1668304" y="0"/>
                </a:lnTo>
                <a:lnTo>
                  <a:pt x="1668304" y="1779524"/>
                </a:lnTo>
                <a:lnTo>
                  <a:pt x="0" y="17795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07679">
            <a:off x="15254583" y="9693129"/>
            <a:ext cx="1668304" cy="1779524"/>
          </a:xfrm>
          <a:custGeom>
            <a:avLst/>
            <a:gdLst/>
            <a:ahLst/>
            <a:cxnLst/>
            <a:rect r="r" b="b" t="t" l="l"/>
            <a:pathLst>
              <a:path h="1779524" w="1668304">
                <a:moveTo>
                  <a:pt x="0" y="0"/>
                </a:moveTo>
                <a:lnTo>
                  <a:pt x="1668304" y="0"/>
                </a:lnTo>
                <a:lnTo>
                  <a:pt x="1668304" y="1779523"/>
                </a:lnTo>
                <a:lnTo>
                  <a:pt x="0" y="1779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34309" y="-67324"/>
            <a:ext cx="876990" cy="907622"/>
          </a:xfrm>
          <a:custGeom>
            <a:avLst/>
            <a:gdLst/>
            <a:ahLst/>
            <a:cxnLst/>
            <a:rect r="r" b="b" t="t" l="l"/>
            <a:pathLst>
              <a:path h="907622" w="876990">
                <a:moveTo>
                  <a:pt x="0" y="0"/>
                </a:moveTo>
                <a:lnTo>
                  <a:pt x="876990" y="0"/>
                </a:lnTo>
                <a:lnTo>
                  <a:pt x="876990" y="907622"/>
                </a:lnTo>
                <a:lnTo>
                  <a:pt x="0" y="907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75006">
            <a:off x="12804440" y="9020961"/>
            <a:ext cx="876990" cy="907622"/>
          </a:xfrm>
          <a:custGeom>
            <a:avLst/>
            <a:gdLst/>
            <a:ahLst/>
            <a:cxnLst/>
            <a:rect r="r" b="b" t="t" l="l"/>
            <a:pathLst>
              <a:path h="907622" w="876990">
                <a:moveTo>
                  <a:pt x="0" y="0"/>
                </a:moveTo>
                <a:lnTo>
                  <a:pt x="876990" y="0"/>
                </a:lnTo>
                <a:lnTo>
                  <a:pt x="876990" y="907622"/>
                </a:lnTo>
                <a:lnTo>
                  <a:pt x="0" y="907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79255" y="-478759"/>
            <a:ext cx="1387513" cy="1833989"/>
          </a:xfrm>
          <a:custGeom>
            <a:avLst/>
            <a:gdLst/>
            <a:ahLst/>
            <a:cxnLst/>
            <a:rect r="r" b="b" t="t" l="l"/>
            <a:pathLst>
              <a:path h="1833989" w="1387513">
                <a:moveTo>
                  <a:pt x="0" y="0"/>
                </a:moveTo>
                <a:lnTo>
                  <a:pt x="1387512" y="0"/>
                </a:lnTo>
                <a:lnTo>
                  <a:pt x="1387512" y="1833990"/>
                </a:lnTo>
                <a:lnTo>
                  <a:pt x="0" y="1833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716336" y="732597"/>
            <a:ext cx="1364678" cy="1245268"/>
          </a:xfrm>
          <a:custGeom>
            <a:avLst/>
            <a:gdLst/>
            <a:ahLst/>
            <a:cxnLst/>
            <a:rect r="r" b="b" t="t" l="l"/>
            <a:pathLst>
              <a:path h="1245268" w="1364678">
                <a:moveTo>
                  <a:pt x="1364677" y="0"/>
                </a:moveTo>
                <a:lnTo>
                  <a:pt x="0" y="0"/>
                </a:lnTo>
                <a:lnTo>
                  <a:pt x="0" y="1245268"/>
                </a:lnTo>
                <a:lnTo>
                  <a:pt x="1364677" y="1245268"/>
                </a:lnTo>
                <a:lnTo>
                  <a:pt x="1364677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73011" y="9474772"/>
            <a:ext cx="982864" cy="896863"/>
          </a:xfrm>
          <a:custGeom>
            <a:avLst/>
            <a:gdLst/>
            <a:ahLst/>
            <a:cxnLst/>
            <a:rect r="r" b="b" t="t" l="l"/>
            <a:pathLst>
              <a:path h="896863" w="982864">
                <a:moveTo>
                  <a:pt x="0" y="0"/>
                </a:moveTo>
                <a:lnTo>
                  <a:pt x="982864" y="0"/>
                </a:lnTo>
                <a:lnTo>
                  <a:pt x="982864" y="896863"/>
                </a:lnTo>
                <a:lnTo>
                  <a:pt x="0" y="8968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630253"/>
            <a:ext cx="12104887" cy="362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5"/>
              </a:lnSpc>
            </a:pPr>
            <a:r>
              <a:rPr lang="en-US" sz="8044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Automated Teller Machine (ATM)💳</a:t>
            </a:r>
          </a:p>
          <a:p>
            <a:pPr algn="r" marL="0" indent="0" lvl="0">
              <a:lnSpc>
                <a:spcPts val="80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000250"/>
          </a:xfrm>
          <a:prstGeom prst="rect">
            <a:avLst/>
          </a:prstGeom>
          <a:solidFill>
            <a:srgbClr val="B9E1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961421" y="974922"/>
            <a:ext cx="14365158" cy="2050655"/>
            <a:chOff x="0" y="0"/>
            <a:chExt cx="13407095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0709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407095">
                  <a:moveTo>
                    <a:pt x="13407095" y="956945"/>
                  </a:moveTo>
                  <a:cubicBezTo>
                    <a:pt x="13407095" y="1485392"/>
                    <a:pt x="12978723" y="1913890"/>
                    <a:pt x="1245014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2450149" y="0"/>
                  </a:lnTo>
                  <a:cubicBezTo>
                    <a:pt x="12978597" y="0"/>
                    <a:pt x="13407095" y="428371"/>
                    <a:pt x="13407095" y="956945"/>
                  </a:cubicBezTo>
                  <a:close/>
                </a:path>
              </a:pathLst>
            </a:custGeom>
            <a:solidFill>
              <a:srgbClr val="75C4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1245375" y="5143500"/>
            <a:ext cx="2885327" cy="3730744"/>
          </a:xfrm>
          <a:custGeom>
            <a:avLst/>
            <a:gdLst/>
            <a:ahLst/>
            <a:cxnLst/>
            <a:rect r="r" b="b" t="t" l="l"/>
            <a:pathLst>
              <a:path h="3730744" w="2885327">
                <a:moveTo>
                  <a:pt x="2885327" y="0"/>
                </a:moveTo>
                <a:lnTo>
                  <a:pt x="0" y="0"/>
                </a:lnTo>
                <a:lnTo>
                  <a:pt x="0" y="3730744"/>
                </a:lnTo>
                <a:lnTo>
                  <a:pt x="2885327" y="3730744"/>
                </a:lnTo>
                <a:lnTo>
                  <a:pt x="28853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081898">
            <a:off x="1919791" y="8426107"/>
            <a:ext cx="1777174" cy="1426182"/>
          </a:xfrm>
          <a:custGeom>
            <a:avLst/>
            <a:gdLst/>
            <a:ahLst/>
            <a:cxnLst/>
            <a:rect r="r" b="b" t="t" l="l"/>
            <a:pathLst>
              <a:path h="1426182" w="1777174">
                <a:moveTo>
                  <a:pt x="0" y="0"/>
                </a:moveTo>
                <a:lnTo>
                  <a:pt x="1777174" y="0"/>
                </a:lnTo>
                <a:lnTo>
                  <a:pt x="1777174" y="1426182"/>
                </a:lnTo>
                <a:lnTo>
                  <a:pt x="0" y="142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36823" y="9260769"/>
            <a:ext cx="1522477" cy="1520574"/>
          </a:xfrm>
          <a:custGeom>
            <a:avLst/>
            <a:gdLst/>
            <a:ahLst/>
            <a:cxnLst/>
            <a:rect r="r" b="b" t="t" l="l"/>
            <a:pathLst>
              <a:path h="1520574" w="1522477">
                <a:moveTo>
                  <a:pt x="0" y="0"/>
                </a:moveTo>
                <a:lnTo>
                  <a:pt x="1522477" y="0"/>
                </a:lnTo>
                <a:lnTo>
                  <a:pt x="1522477" y="1520574"/>
                </a:lnTo>
                <a:lnTo>
                  <a:pt x="0" y="1520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625303" y="8517091"/>
            <a:ext cx="1325394" cy="1244214"/>
          </a:xfrm>
          <a:custGeom>
            <a:avLst/>
            <a:gdLst/>
            <a:ahLst/>
            <a:cxnLst/>
            <a:rect r="r" b="b" t="t" l="l"/>
            <a:pathLst>
              <a:path h="1244214" w="1325394">
                <a:moveTo>
                  <a:pt x="0" y="0"/>
                </a:moveTo>
                <a:lnTo>
                  <a:pt x="1325394" y="0"/>
                </a:lnTo>
                <a:lnTo>
                  <a:pt x="1325394" y="1244214"/>
                </a:lnTo>
                <a:lnTo>
                  <a:pt x="0" y="1244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87929" y="7008872"/>
            <a:ext cx="1474549" cy="1526053"/>
          </a:xfrm>
          <a:custGeom>
            <a:avLst/>
            <a:gdLst/>
            <a:ahLst/>
            <a:cxnLst/>
            <a:rect r="r" b="b" t="t" l="l"/>
            <a:pathLst>
              <a:path h="1526053" w="1474549">
                <a:moveTo>
                  <a:pt x="0" y="0"/>
                </a:moveTo>
                <a:lnTo>
                  <a:pt x="1474549" y="0"/>
                </a:lnTo>
                <a:lnTo>
                  <a:pt x="1474549" y="1526053"/>
                </a:lnTo>
                <a:lnTo>
                  <a:pt x="0" y="1526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0510" y="4573595"/>
            <a:ext cx="12086981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Develop a simple, console-based ATM system for secure and efficient banking transactions.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274027" y="1600200"/>
            <a:ext cx="1173994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11466" y="974922"/>
            <a:ext cx="12371662" cy="2050655"/>
            <a:chOff x="0" y="0"/>
            <a:chExt cx="1154655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4655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1546552">
                  <a:moveTo>
                    <a:pt x="11546552" y="956945"/>
                  </a:moveTo>
                  <a:cubicBezTo>
                    <a:pt x="11546552" y="1485392"/>
                    <a:pt x="11118181" y="1913890"/>
                    <a:pt x="1058960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0589607" y="0"/>
                  </a:lnTo>
                  <a:cubicBezTo>
                    <a:pt x="11118054" y="0"/>
                    <a:pt x="11546552" y="428371"/>
                    <a:pt x="11546552" y="956945"/>
                  </a:cubicBezTo>
                  <a:close/>
                </a:path>
              </a:pathLst>
            </a:custGeom>
            <a:solidFill>
              <a:srgbClr val="75C4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464222">
            <a:off x="13569767" y="3543615"/>
            <a:ext cx="5015218" cy="5034095"/>
          </a:xfrm>
          <a:custGeom>
            <a:avLst/>
            <a:gdLst/>
            <a:ahLst/>
            <a:cxnLst/>
            <a:rect r="r" b="b" t="t" l="l"/>
            <a:pathLst>
              <a:path h="5034095" w="5015218">
                <a:moveTo>
                  <a:pt x="0" y="0"/>
                </a:moveTo>
                <a:lnTo>
                  <a:pt x="5015218" y="0"/>
                </a:lnTo>
                <a:lnTo>
                  <a:pt x="5015218" y="5034096"/>
                </a:lnTo>
                <a:lnTo>
                  <a:pt x="0" y="503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092066">
            <a:off x="15902987" y="1652534"/>
            <a:ext cx="1734317" cy="1881765"/>
          </a:xfrm>
          <a:custGeom>
            <a:avLst/>
            <a:gdLst/>
            <a:ahLst/>
            <a:cxnLst/>
            <a:rect r="r" b="b" t="t" l="l"/>
            <a:pathLst>
              <a:path h="1881765" w="1734317">
                <a:moveTo>
                  <a:pt x="1734317" y="0"/>
                </a:moveTo>
                <a:lnTo>
                  <a:pt x="0" y="0"/>
                </a:lnTo>
                <a:lnTo>
                  <a:pt x="0" y="1881765"/>
                </a:lnTo>
                <a:lnTo>
                  <a:pt x="1734317" y="1881765"/>
                </a:lnTo>
                <a:lnTo>
                  <a:pt x="1734317" y="0"/>
                </a:lnTo>
                <a:close/>
              </a:path>
            </a:pathLst>
          </a:custGeom>
          <a:blipFill>
            <a:blip r:embed="rId3"/>
            <a:stretch>
              <a:fillRect l="-179162" t="-301612" r="-180954" b="-45358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92066">
            <a:off x="12776547" y="9136383"/>
            <a:ext cx="1863734" cy="1881765"/>
          </a:xfrm>
          <a:custGeom>
            <a:avLst/>
            <a:gdLst/>
            <a:ahLst/>
            <a:cxnLst/>
            <a:rect r="r" b="b" t="t" l="l"/>
            <a:pathLst>
              <a:path h="1881765" w="1863734">
                <a:moveTo>
                  <a:pt x="1863733" y="0"/>
                </a:moveTo>
                <a:lnTo>
                  <a:pt x="0" y="0"/>
                </a:lnTo>
                <a:lnTo>
                  <a:pt x="0" y="1881766"/>
                </a:lnTo>
                <a:lnTo>
                  <a:pt x="1863733" y="1881766"/>
                </a:lnTo>
                <a:lnTo>
                  <a:pt x="1863733" y="0"/>
                </a:lnTo>
                <a:close/>
              </a:path>
            </a:pathLst>
          </a:custGeom>
          <a:blipFill>
            <a:blip r:embed="rId3"/>
            <a:stretch>
              <a:fillRect l="-262329" t="-283702" r="-65837" b="-63268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98393">
            <a:off x="14912475" y="51275"/>
            <a:ext cx="779055" cy="953132"/>
          </a:xfrm>
          <a:custGeom>
            <a:avLst/>
            <a:gdLst/>
            <a:ahLst/>
            <a:cxnLst/>
            <a:rect r="r" b="b" t="t" l="l"/>
            <a:pathLst>
              <a:path h="953132" w="779055">
                <a:moveTo>
                  <a:pt x="779055" y="0"/>
                </a:moveTo>
                <a:lnTo>
                  <a:pt x="0" y="0"/>
                </a:lnTo>
                <a:lnTo>
                  <a:pt x="0" y="953132"/>
                </a:lnTo>
                <a:lnTo>
                  <a:pt x="779055" y="953132"/>
                </a:lnTo>
                <a:lnTo>
                  <a:pt x="779055" y="0"/>
                </a:lnTo>
                <a:close/>
              </a:path>
            </a:pathLst>
          </a:custGeom>
          <a:blipFill>
            <a:blip r:embed="rId3"/>
            <a:stretch>
              <a:fillRect l="-483338" t="-40255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22743" y="1715219"/>
            <a:ext cx="747411" cy="653051"/>
          </a:xfrm>
          <a:custGeom>
            <a:avLst/>
            <a:gdLst/>
            <a:ahLst/>
            <a:cxnLst/>
            <a:rect r="r" b="b" t="t" l="l"/>
            <a:pathLst>
              <a:path h="653051" w="747411">
                <a:moveTo>
                  <a:pt x="0" y="0"/>
                </a:moveTo>
                <a:lnTo>
                  <a:pt x="747411" y="0"/>
                </a:lnTo>
                <a:lnTo>
                  <a:pt x="747411" y="653050"/>
                </a:lnTo>
                <a:lnTo>
                  <a:pt x="0" y="65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16020">
            <a:off x="16358776" y="9319643"/>
            <a:ext cx="2214264" cy="1934714"/>
          </a:xfrm>
          <a:custGeom>
            <a:avLst/>
            <a:gdLst/>
            <a:ahLst/>
            <a:cxnLst/>
            <a:rect r="r" b="b" t="t" l="l"/>
            <a:pathLst>
              <a:path h="1934714" w="2214264">
                <a:moveTo>
                  <a:pt x="0" y="0"/>
                </a:moveTo>
                <a:lnTo>
                  <a:pt x="2214264" y="0"/>
                </a:lnTo>
                <a:lnTo>
                  <a:pt x="2214264" y="1934714"/>
                </a:lnTo>
                <a:lnTo>
                  <a:pt x="0" y="1934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8750" y="1562100"/>
            <a:ext cx="821936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750" y="3528029"/>
            <a:ext cx="8840269" cy="495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056"/>
              </a:lnSpc>
              <a:buFont typeface="Arial"/>
              <a:buChar char="•"/>
            </a:pPr>
            <a:r>
              <a:rPr lang="en-US" b="true" sz="3200">
                <a:solidFill>
                  <a:srgbClr val="001A47"/>
                </a:solidFill>
                <a:latin typeface="Garet Bold"/>
                <a:ea typeface="Garet Bold"/>
                <a:cs typeface="Garet Bold"/>
                <a:sym typeface="Garet Bold"/>
              </a:rPr>
              <a:t>Deposit Money</a:t>
            </a:r>
            <a:r>
              <a:rPr lang="en-US" sz="3200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 : Add funds to an account.</a:t>
            </a:r>
          </a:p>
          <a:p>
            <a:pPr algn="l" marL="690881" indent="-345440" lvl="1">
              <a:lnSpc>
                <a:spcPts val="4608"/>
              </a:lnSpc>
              <a:buFont typeface="Arial"/>
              <a:buChar char="•"/>
            </a:pPr>
            <a:r>
              <a:rPr lang="en-US" b="true" sz="3200">
                <a:solidFill>
                  <a:srgbClr val="001A47"/>
                </a:solidFill>
                <a:latin typeface="Garet Bold"/>
                <a:ea typeface="Garet Bold"/>
                <a:cs typeface="Garet Bold"/>
                <a:sym typeface="Garet Bold"/>
              </a:rPr>
              <a:t>Withdraw Money</a:t>
            </a:r>
            <a:r>
              <a:rPr lang="en-US" sz="3200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 : Securely withdraw funds up to the available </a:t>
            </a:r>
          </a:p>
          <a:p>
            <a:pPr algn="l" marL="690881" indent="-345440" lvl="1">
              <a:lnSpc>
                <a:spcPts val="5056"/>
              </a:lnSpc>
              <a:buFont typeface="Arial"/>
              <a:buChar char="•"/>
            </a:pPr>
            <a:r>
              <a:rPr lang="en-US" b="true" sz="3200">
                <a:solidFill>
                  <a:srgbClr val="001A47"/>
                </a:solidFill>
                <a:latin typeface="Garet Bold"/>
                <a:ea typeface="Garet Bold"/>
                <a:cs typeface="Garet Bold"/>
                <a:sym typeface="Garet Bold"/>
              </a:rPr>
              <a:t>Check Balance</a:t>
            </a:r>
            <a:r>
              <a:rPr lang="en-US" sz="3200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 : View the current account balance.</a:t>
            </a:r>
          </a:p>
          <a:p>
            <a:pPr algn="l" marL="690881" indent="-345440" lvl="1">
              <a:lnSpc>
                <a:spcPts val="5056"/>
              </a:lnSpc>
              <a:buFont typeface="Arial"/>
              <a:buChar char="•"/>
            </a:pPr>
            <a:r>
              <a:rPr lang="en-US" b="true" sz="3200">
                <a:solidFill>
                  <a:srgbClr val="001A47"/>
                </a:solidFill>
                <a:latin typeface="Garet Bold"/>
                <a:ea typeface="Garet Bold"/>
                <a:cs typeface="Garet Bold"/>
                <a:sym typeface="Garet Bold"/>
              </a:rPr>
              <a:t>Change PIN </a:t>
            </a:r>
            <a:r>
              <a:rPr lang="en-US" sz="3200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: Update the security PIN to enhance account security.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6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2000250"/>
            <a:ext cx="9144000" cy="8286750"/>
          </a:xfrm>
          <a:prstGeom prst="rect">
            <a:avLst/>
          </a:prstGeom>
          <a:solidFill>
            <a:srgbClr val="EFF5FB"/>
          </a:solidFill>
        </p:spPr>
      </p:sp>
      <p:sp>
        <p:nvSpPr>
          <p:cNvPr name="AutoShape 3" id="3"/>
          <p:cNvSpPr/>
          <p:nvPr/>
        </p:nvSpPr>
        <p:spPr>
          <a:xfrm rot="0">
            <a:off x="0" y="2000250"/>
            <a:ext cx="9144000" cy="8286750"/>
          </a:xfrm>
          <a:prstGeom prst="rect">
            <a:avLst/>
          </a:prstGeom>
          <a:solidFill>
            <a:srgbClr val="B9E1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234091" y="1028700"/>
            <a:ext cx="13819818" cy="2050655"/>
            <a:chOff x="0" y="0"/>
            <a:chExt cx="12898125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9812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898125">
                  <a:moveTo>
                    <a:pt x="12898125" y="956945"/>
                  </a:moveTo>
                  <a:cubicBezTo>
                    <a:pt x="12898125" y="1485392"/>
                    <a:pt x="12469754" y="1913890"/>
                    <a:pt x="11941180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941180" y="0"/>
                  </a:lnTo>
                  <a:cubicBezTo>
                    <a:pt x="12469627" y="0"/>
                    <a:pt x="12898125" y="428371"/>
                    <a:pt x="12898125" y="956945"/>
                  </a:cubicBezTo>
                  <a:close/>
                </a:path>
              </a:pathLst>
            </a:custGeom>
            <a:solidFill>
              <a:srgbClr val="75C4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13854">
            <a:off x="-2011229" y="-1035330"/>
            <a:ext cx="4727277" cy="5035715"/>
          </a:xfrm>
          <a:custGeom>
            <a:avLst/>
            <a:gdLst/>
            <a:ahLst/>
            <a:cxnLst/>
            <a:rect r="r" b="b" t="t" l="l"/>
            <a:pathLst>
              <a:path h="5035715" w="4727277">
                <a:moveTo>
                  <a:pt x="0" y="0"/>
                </a:moveTo>
                <a:lnTo>
                  <a:pt x="4727277" y="0"/>
                </a:lnTo>
                <a:lnTo>
                  <a:pt x="4727277" y="5035715"/>
                </a:lnTo>
                <a:lnTo>
                  <a:pt x="0" y="503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030042">
            <a:off x="15681881" y="497974"/>
            <a:ext cx="1701165" cy="3342285"/>
          </a:xfrm>
          <a:custGeom>
            <a:avLst/>
            <a:gdLst/>
            <a:ahLst/>
            <a:cxnLst/>
            <a:rect r="r" b="b" t="t" l="l"/>
            <a:pathLst>
              <a:path h="3342285" w="1701165">
                <a:moveTo>
                  <a:pt x="1701165" y="0"/>
                </a:moveTo>
                <a:lnTo>
                  <a:pt x="0" y="0"/>
                </a:lnTo>
                <a:lnTo>
                  <a:pt x="0" y="3342284"/>
                </a:lnTo>
                <a:lnTo>
                  <a:pt x="1701165" y="3342284"/>
                </a:lnTo>
                <a:lnTo>
                  <a:pt x="1701165" y="0"/>
                </a:lnTo>
                <a:close/>
              </a:path>
            </a:pathLst>
          </a:custGeom>
          <a:blipFill>
            <a:blip r:embed="rId2"/>
            <a:stretch>
              <a:fillRect l="-119615" t="-1178" r="-270304" b="-164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43566" y="307380"/>
            <a:ext cx="1251822" cy="1175148"/>
          </a:xfrm>
          <a:custGeom>
            <a:avLst/>
            <a:gdLst/>
            <a:ahLst/>
            <a:cxnLst/>
            <a:rect r="r" b="b" t="t" l="l"/>
            <a:pathLst>
              <a:path h="1175148" w="1251822">
                <a:moveTo>
                  <a:pt x="0" y="0"/>
                </a:moveTo>
                <a:lnTo>
                  <a:pt x="1251822" y="0"/>
                </a:lnTo>
                <a:lnTo>
                  <a:pt x="1251822" y="1175148"/>
                </a:lnTo>
                <a:lnTo>
                  <a:pt x="0" y="1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7201" y="5708200"/>
            <a:ext cx="2253416" cy="2253416"/>
          </a:xfrm>
          <a:custGeom>
            <a:avLst/>
            <a:gdLst/>
            <a:ahLst/>
            <a:cxnLst/>
            <a:rect r="r" b="b" t="t" l="l"/>
            <a:pathLst>
              <a:path h="2253416" w="2253416">
                <a:moveTo>
                  <a:pt x="0" y="0"/>
                </a:moveTo>
                <a:lnTo>
                  <a:pt x="2253416" y="0"/>
                </a:lnTo>
                <a:lnTo>
                  <a:pt x="2253416" y="2253416"/>
                </a:lnTo>
                <a:lnTo>
                  <a:pt x="0" y="225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65652" y="3871278"/>
            <a:ext cx="4542735" cy="1895129"/>
          </a:xfrm>
          <a:custGeom>
            <a:avLst/>
            <a:gdLst/>
            <a:ahLst/>
            <a:cxnLst/>
            <a:rect r="r" b="b" t="t" l="l"/>
            <a:pathLst>
              <a:path h="1895129" w="4542735">
                <a:moveTo>
                  <a:pt x="0" y="0"/>
                </a:moveTo>
                <a:lnTo>
                  <a:pt x="4542735" y="0"/>
                </a:lnTo>
                <a:lnTo>
                  <a:pt x="4542735" y="1895128"/>
                </a:lnTo>
                <a:lnTo>
                  <a:pt x="0" y="1895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60057" y="6834908"/>
            <a:ext cx="3353925" cy="1742469"/>
          </a:xfrm>
          <a:custGeom>
            <a:avLst/>
            <a:gdLst/>
            <a:ahLst/>
            <a:cxnLst/>
            <a:rect r="r" b="b" t="t" l="l"/>
            <a:pathLst>
              <a:path h="1742469" w="3353925">
                <a:moveTo>
                  <a:pt x="0" y="0"/>
                </a:moveTo>
                <a:lnTo>
                  <a:pt x="3353925" y="0"/>
                </a:lnTo>
                <a:lnTo>
                  <a:pt x="3353925" y="1742469"/>
                </a:lnTo>
                <a:lnTo>
                  <a:pt x="0" y="1742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74027" y="1615878"/>
            <a:ext cx="1173994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System Requirements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3871278"/>
            <a:ext cx="7706237" cy="4795241"/>
            <a:chOff x="0" y="0"/>
            <a:chExt cx="10274983" cy="639365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891782" cy="89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539"/>
                </a:lnSpc>
                <a:spcBef>
                  <a:spcPct val="0"/>
                </a:spcBef>
              </a:pPr>
              <a:r>
                <a:rPr lang="en-US" b="true" sz="4260">
                  <a:solidFill>
                    <a:srgbClr val="001A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Technology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84855"/>
              <a:ext cx="10274983" cy="5208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0883" indent="-350441" lvl="1">
                <a:lnSpc>
                  <a:spcPts val="4447"/>
                </a:lnSpc>
                <a:buFont typeface="Arial"/>
                <a:buChar char="•"/>
              </a:pPr>
              <a:r>
                <a:rPr lang="en-US" b="true" sz="3246">
                  <a:solidFill>
                    <a:srgbClr val="001A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Programming Language </a:t>
              </a:r>
              <a:r>
                <a:rPr lang="en-US" sz="3246">
                  <a:solidFill>
                    <a:srgbClr val="001A47"/>
                  </a:solidFill>
                  <a:latin typeface="Garet"/>
                  <a:ea typeface="Garet"/>
                  <a:cs typeface="Garet"/>
                  <a:sym typeface="Garet"/>
                </a:rPr>
                <a:t>: Java</a:t>
              </a:r>
            </a:p>
            <a:p>
              <a:pPr algn="l" marL="700883" indent="-350441" lvl="1">
                <a:lnSpc>
                  <a:spcPts val="4447"/>
                </a:lnSpc>
                <a:buFont typeface="Arial"/>
                <a:buChar char="•"/>
              </a:pPr>
              <a:r>
                <a:rPr lang="en-US" b="true" sz="3246">
                  <a:solidFill>
                    <a:srgbClr val="001A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Development Environment</a:t>
              </a:r>
              <a:r>
                <a:rPr lang="en-US" sz="3246">
                  <a:solidFill>
                    <a:srgbClr val="001A47"/>
                  </a:solidFill>
                  <a:latin typeface="Garet"/>
                  <a:ea typeface="Garet"/>
                  <a:cs typeface="Garet"/>
                  <a:sym typeface="Garet"/>
                </a:rPr>
                <a:t> : Java IDE (e.g., Eclipse, IntelliJ IDEA)  </a:t>
              </a:r>
            </a:p>
            <a:p>
              <a:pPr algn="l" marL="700883" indent="-350441" lvl="1">
                <a:lnSpc>
                  <a:spcPts val="4447"/>
                </a:lnSpc>
                <a:buFont typeface="Arial"/>
                <a:buChar char="•"/>
              </a:pPr>
              <a:r>
                <a:rPr lang="en-US" b="true" sz="3246">
                  <a:solidFill>
                    <a:srgbClr val="001A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Java Version </a:t>
              </a:r>
              <a:r>
                <a:rPr lang="en-US" sz="3246">
                  <a:solidFill>
                    <a:srgbClr val="001A47"/>
                  </a:solidFill>
                  <a:latin typeface="Garet"/>
                  <a:ea typeface="Garet"/>
                  <a:cs typeface="Garet"/>
                  <a:sym typeface="Garet"/>
                </a:rPr>
                <a:t>: Java SE 8 or higher</a:t>
              </a:r>
            </a:p>
            <a:p>
              <a:pPr algn="l" marL="700883" indent="-350441" lvl="1">
                <a:lnSpc>
                  <a:spcPts val="4447"/>
                </a:lnSpc>
                <a:buFont typeface="Arial"/>
                <a:buChar char="•"/>
              </a:pPr>
              <a:r>
                <a:rPr lang="en-US" b="true" sz="3246">
                  <a:solidFill>
                    <a:srgbClr val="001A47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MySQL</a:t>
              </a:r>
              <a:r>
                <a:rPr lang="en-US" sz="3246">
                  <a:solidFill>
                    <a:srgbClr val="001A47"/>
                  </a:solidFill>
                  <a:latin typeface="Garet"/>
                  <a:ea typeface="Garet"/>
                  <a:cs typeface="Garet"/>
                  <a:sym typeface="Garet"/>
                </a:rPr>
                <a:t> : Storing user Datas</a:t>
              </a:r>
            </a:p>
            <a:p>
              <a:pPr algn="l">
                <a:lnSpc>
                  <a:spcPts val="4447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6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140705"/>
            <a:ext cx="323850" cy="323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17258" y="6145468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05817" y="652513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2962178" y="1581805"/>
            <a:ext cx="12232468" cy="8242894"/>
          </a:xfrm>
          <a:prstGeom prst="rect">
            <a:avLst/>
          </a:prstGeom>
          <a:solidFill>
            <a:srgbClr val="75C4F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3894375" y="6525130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069775" y="454258"/>
            <a:ext cx="10148451" cy="2050655"/>
            <a:chOff x="0" y="0"/>
            <a:chExt cx="9471615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71615" cy="1913890"/>
            </a:xfrm>
            <a:custGeom>
              <a:avLst/>
              <a:gdLst/>
              <a:ahLst/>
              <a:cxnLst/>
              <a:rect r="r" b="b" t="t" l="l"/>
              <a:pathLst>
                <a:path h="1913890" w="9471615">
                  <a:moveTo>
                    <a:pt x="9471615" y="956945"/>
                  </a:moveTo>
                  <a:cubicBezTo>
                    <a:pt x="9471615" y="1485392"/>
                    <a:pt x="9043244" y="1913890"/>
                    <a:pt x="8514670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514670" y="0"/>
                  </a:lnTo>
                  <a:cubicBezTo>
                    <a:pt x="9043117" y="0"/>
                    <a:pt x="9471615" y="428371"/>
                    <a:pt x="9471615" y="956945"/>
                  </a:cubicBezTo>
                  <a:close/>
                </a:path>
              </a:pathLst>
            </a:custGeom>
            <a:solidFill>
              <a:srgbClr val="B9E1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479183" y="816224"/>
            <a:ext cx="7006379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4"/>
              </a:lnSpc>
              <a:spcBef>
                <a:spcPct val="0"/>
              </a:spcBef>
            </a:pPr>
            <a:r>
              <a:rPr lang="en-US" sz="5084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Key Features and Process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1720" y="2699288"/>
            <a:ext cx="10673384" cy="61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6617" indent="-363309" lvl="1">
              <a:lnSpc>
                <a:spcPts val="4947"/>
              </a:lnSpc>
              <a:buFont typeface="Arial"/>
              <a:buChar char="•"/>
            </a:pPr>
            <a:r>
              <a:rPr lang="en-US" sz="3365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Deposit : </a:t>
            </a:r>
            <a:r>
              <a:rPr lang="en-US" sz="3365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User enters amount to add; validated and added to the balance if positive.</a:t>
            </a:r>
          </a:p>
          <a:p>
            <a:pPr algn="l" marL="726617" indent="-363309" lvl="1">
              <a:lnSpc>
                <a:spcPts val="4947"/>
              </a:lnSpc>
              <a:buFont typeface="Arial"/>
              <a:buChar char="•"/>
            </a:pPr>
            <a:r>
              <a:rPr lang="en-US" sz="3365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Withdraw : User specifies amount to withdraw; system checks if sufficient funds are available and deducts if valid.</a:t>
            </a:r>
          </a:p>
          <a:p>
            <a:pPr algn="l" marL="726617" indent="-363309" lvl="1">
              <a:lnSpc>
                <a:spcPts val="4947"/>
              </a:lnSpc>
              <a:buFont typeface="Arial"/>
              <a:buChar char="•"/>
            </a:pPr>
            <a:r>
              <a:rPr lang="en-US" sz="3365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Check Balance :  Allows the user to view current balance without modification.</a:t>
            </a:r>
          </a:p>
          <a:p>
            <a:pPr algn="l" marL="726617" indent="-363309" lvl="1">
              <a:lnSpc>
                <a:spcPts val="4947"/>
              </a:lnSpc>
              <a:buFont typeface="Arial"/>
              <a:buChar char="•"/>
            </a:pPr>
            <a:r>
              <a:rPr lang="en-US" sz="3365">
                <a:solidFill>
                  <a:srgbClr val="001A47"/>
                </a:solidFill>
                <a:latin typeface="Garet"/>
                <a:ea typeface="Garet"/>
                <a:cs typeface="Garet"/>
                <a:sym typeface="Garet"/>
              </a:rPr>
              <a:t>Change PIN : User can securely update their PIN for account safety.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1933603"/>
            <a:ext cx="1178075" cy="1219223"/>
          </a:xfrm>
          <a:custGeom>
            <a:avLst/>
            <a:gdLst/>
            <a:ahLst/>
            <a:cxnLst/>
            <a:rect r="r" b="b" t="t" l="l"/>
            <a:pathLst>
              <a:path h="1219223" w="1178075">
                <a:moveTo>
                  <a:pt x="0" y="0"/>
                </a:moveTo>
                <a:lnTo>
                  <a:pt x="1178075" y="0"/>
                </a:lnTo>
                <a:lnTo>
                  <a:pt x="1178075" y="1219224"/>
                </a:lnTo>
                <a:lnTo>
                  <a:pt x="0" y="121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413534">
            <a:off x="15332438" y="984564"/>
            <a:ext cx="1820340" cy="2406093"/>
          </a:xfrm>
          <a:custGeom>
            <a:avLst/>
            <a:gdLst/>
            <a:ahLst/>
            <a:cxnLst/>
            <a:rect r="r" b="b" t="t" l="l"/>
            <a:pathLst>
              <a:path h="2406093" w="1820340">
                <a:moveTo>
                  <a:pt x="1820339" y="0"/>
                </a:moveTo>
                <a:lnTo>
                  <a:pt x="0" y="0"/>
                </a:lnTo>
                <a:lnTo>
                  <a:pt x="0" y="2406093"/>
                </a:lnTo>
                <a:lnTo>
                  <a:pt x="1820339" y="2406093"/>
                </a:lnTo>
                <a:lnTo>
                  <a:pt x="182033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008037" y="3647742"/>
            <a:ext cx="1364678" cy="1245268"/>
          </a:xfrm>
          <a:custGeom>
            <a:avLst/>
            <a:gdLst/>
            <a:ahLst/>
            <a:cxnLst/>
            <a:rect r="r" b="b" t="t" l="l"/>
            <a:pathLst>
              <a:path h="1245268" w="1364678">
                <a:moveTo>
                  <a:pt x="1364677" y="0"/>
                </a:moveTo>
                <a:lnTo>
                  <a:pt x="0" y="0"/>
                </a:lnTo>
                <a:lnTo>
                  <a:pt x="0" y="1245268"/>
                </a:lnTo>
                <a:lnTo>
                  <a:pt x="1364677" y="1245268"/>
                </a:lnTo>
                <a:lnTo>
                  <a:pt x="13646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05798" y="7416931"/>
            <a:ext cx="1961512" cy="1841369"/>
          </a:xfrm>
          <a:custGeom>
            <a:avLst/>
            <a:gdLst/>
            <a:ahLst/>
            <a:cxnLst/>
            <a:rect r="r" b="b" t="t" l="l"/>
            <a:pathLst>
              <a:path h="1841369" w="1961512">
                <a:moveTo>
                  <a:pt x="0" y="0"/>
                </a:moveTo>
                <a:lnTo>
                  <a:pt x="1961512" y="0"/>
                </a:lnTo>
                <a:lnTo>
                  <a:pt x="1961512" y="1841369"/>
                </a:lnTo>
                <a:lnTo>
                  <a:pt x="0" y="184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938449">
            <a:off x="1959489" y="5893219"/>
            <a:ext cx="904929" cy="849502"/>
          </a:xfrm>
          <a:custGeom>
            <a:avLst/>
            <a:gdLst/>
            <a:ahLst/>
            <a:cxnLst/>
            <a:rect r="r" b="b" t="t" l="l"/>
            <a:pathLst>
              <a:path h="849502" w="904929">
                <a:moveTo>
                  <a:pt x="904928" y="0"/>
                </a:moveTo>
                <a:lnTo>
                  <a:pt x="0" y="0"/>
                </a:lnTo>
                <a:lnTo>
                  <a:pt x="0" y="849502"/>
                </a:lnTo>
                <a:lnTo>
                  <a:pt x="904928" y="849502"/>
                </a:lnTo>
                <a:lnTo>
                  <a:pt x="90492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788174">
            <a:off x="519864" y="6964582"/>
            <a:ext cx="1478155" cy="1258279"/>
          </a:xfrm>
          <a:custGeom>
            <a:avLst/>
            <a:gdLst/>
            <a:ahLst/>
            <a:cxnLst/>
            <a:rect r="r" b="b" t="t" l="l"/>
            <a:pathLst>
              <a:path h="1258279" w="1478155">
                <a:moveTo>
                  <a:pt x="1478154" y="0"/>
                </a:moveTo>
                <a:lnTo>
                  <a:pt x="0" y="0"/>
                </a:lnTo>
                <a:lnTo>
                  <a:pt x="0" y="1258280"/>
                </a:lnTo>
                <a:lnTo>
                  <a:pt x="1478154" y="1258280"/>
                </a:lnTo>
                <a:lnTo>
                  <a:pt x="14781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2912490">
            <a:off x="15152474" y="6054762"/>
            <a:ext cx="962804" cy="819587"/>
          </a:xfrm>
          <a:custGeom>
            <a:avLst/>
            <a:gdLst/>
            <a:ahLst/>
            <a:cxnLst/>
            <a:rect r="r" b="b" t="t" l="l"/>
            <a:pathLst>
              <a:path h="819587" w="962804">
                <a:moveTo>
                  <a:pt x="962804" y="0"/>
                </a:moveTo>
                <a:lnTo>
                  <a:pt x="0" y="0"/>
                </a:lnTo>
                <a:lnTo>
                  <a:pt x="0" y="819587"/>
                </a:lnTo>
                <a:lnTo>
                  <a:pt x="962804" y="819587"/>
                </a:lnTo>
                <a:lnTo>
                  <a:pt x="96280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324590">
            <a:off x="558699" y="8864066"/>
            <a:ext cx="2197543" cy="1524545"/>
          </a:xfrm>
          <a:custGeom>
            <a:avLst/>
            <a:gdLst/>
            <a:ahLst/>
            <a:cxnLst/>
            <a:rect r="r" b="b" t="t" l="l"/>
            <a:pathLst>
              <a:path h="1524545" w="2197543">
                <a:moveTo>
                  <a:pt x="0" y="0"/>
                </a:moveTo>
                <a:lnTo>
                  <a:pt x="2197542" y="0"/>
                </a:lnTo>
                <a:lnTo>
                  <a:pt x="2197542" y="1524545"/>
                </a:lnTo>
                <a:lnTo>
                  <a:pt x="0" y="1524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6D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91008" y="0"/>
            <a:ext cx="6996992" cy="10287000"/>
          </a:xfrm>
          <a:custGeom>
            <a:avLst/>
            <a:gdLst/>
            <a:ahLst/>
            <a:cxnLst/>
            <a:rect r="r" b="b" t="t" l="l"/>
            <a:pathLst>
              <a:path h="10287000" w="6996992">
                <a:moveTo>
                  <a:pt x="0" y="0"/>
                </a:moveTo>
                <a:lnTo>
                  <a:pt x="6996992" y="0"/>
                </a:lnTo>
                <a:lnTo>
                  <a:pt x="6996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13" t="0" r="-4801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11466" y="974922"/>
            <a:ext cx="14365158" cy="2050655"/>
            <a:chOff x="0" y="0"/>
            <a:chExt cx="13407095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0709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407095">
                  <a:moveTo>
                    <a:pt x="13407095" y="956945"/>
                  </a:moveTo>
                  <a:cubicBezTo>
                    <a:pt x="13407095" y="1485392"/>
                    <a:pt x="12978723" y="1913890"/>
                    <a:pt x="12450149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2450149" y="0"/>
                  </a:lnTo>
                  <a:cubicBezTo>
                    <a:pt x="12978597" y="0"/>
                    <a:pt x="13407095" y="428371"/>
                    <a:pt x="13407095" y="956945"/>
                  </a:cubicBezTo>
                  <a:close/>
                </a:path>
              </a:pathLst>
            </a:custGeom>
            <a:solidFill>
              <a:srgbClr val="75C4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262000">
            <a:off x="10875603" y="7948136"/>
            <a:ext cx="1277680" cy="1362858"/>
          </a:xfrm>
          <a:custGeom>
            <a:avLst/>
            <a:gdLst/>
            <a:ahLst/>
            <a:cxnLst/>
            <a:rect r="r" b="b" t="t" l="l"/>
            <a:pathLst>
              <a:path h="1362858" w="1277680">
                <a:moveTo>
                  <a:pt x="0" y="0"/>
                </a:moveTo>
                <a:lnTo>
                  <a:pt x="1277680" y="0"/>
                </a:lnTo>
                <a:lnTo>
                  <a:pt x="1277680" y="1362859"/>
                </a:lnTo>
                <a:lnTo>
                  <a:pt x="0" y="1362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589" y="-1747436"/>
            <a:ext cx="2768578" cy="3406828"/>
          </a:xfrm>
          <a:custGeom>
            <a:avLst/>
            <a:gdLst/>
            <a:ahLst/>
            <a:cxnLst/>
            <a:rect r="r" b="b" t="t" l="l"/>
            <a:pathLst>
              <a:path h="3406828" w="2768578">
                <a:moveTo>
                  <a:pt x="0" y="0"/>
                </a:moveTo>
                <a:lnTo>
                  <a:pt x="2768578" y="0"/>
                </a:lnTo>
                <a:lnTo>
                  <a:pt x="2768578" y="3406828"/>
                </a:lnTo>
                <a:lnTo>
                  <a:pt x="0" y="340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678" r="-642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31554" y="9366315"/>
            <a:ext cx="1961512" cy="1841369"/>
          </a:xfrm>
          <a:custGeom>
            <a:avLst/>
            <a:gdLst/>
            <a:ahLst/>
            <a:cxnLst/>
            <a:rect r="r" b="b" t="t" l="l"/>
            <a:pathLst>
              <a:path h="1841369" w="1961512">
                <a:moveTo>
                  <a:pt x="0" y="0"/>
                </a:moveTo>
                <a:lnTo>
                  <a:pt x="1961512" y="0"/>
                </a:lnTo>
                <a:lnTo>
                  <a:pt x="1961512" y="1841370"/>
                </a:lnTo>
                <a:lnTo>
                  <a:pt x="0" y="1841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93053"/>
            <a:ext cx="9156595" cy="559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</a:pPr>
          </a:p>
          <a:p>
            <a:pPr algn="l" marL="690881" indent="-345440" lvl="1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EFF5FB"/>
                </a:solidFill>
                <a:latin typeface="Garet"/>
                <a:ea typeface="Garet"/>
                <a:cs typeface="Garet"/>
                <a:sym typeface="Garet"/>
              </a:rPr>
              <a:t>Add account statements</a:t>
            </a:r>
          </a:p>
          <a:p>
            <a:pPr algn="l">
              <a:lnSpc>
                <a:spcPts val="4448"/>
              </a:lnSpc>
            </a:pPr>
            <a:r>
              <a:rPr lang="en-US" sz="3200">
                <a:solidFill>
                  <a:srgbClr val="EFF5FB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 marL="690881" indent="-345440" lvl="1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EFF5FB"/>
                </a:solidFill>
                <a:latin typeface="Garet"/>
                <a:ea typeface="Garet"/>
                <a:cs typeface="Garet"/>
                <a:sym typeface="Garet"/>
              </a:rPr>
              <a:t>Integrate with a database for transaction history</a:t>
            </a:r>
          </a:p>
          <a:p>
            <a:pPr algn="l">
              <a:lnSpc>
                <a:spcPts val="4448"/>
              </a:lnSpc>
            </a:pPr>
          </a:p>
          <a:p>
            <a:pPr algn="l" marL="690881" indent="-345440" lvl="1">
              <a:lnSpc>
                <a:spcPts val="4448"/>
              </a:lnSpc>
              <a:buFont typeface="Arial"/>
              <a:buChar char="•"/>
            </a:pPr>
            <a:r>
              <a:rPr lang="en-US" sz="3200">
                <a:solidFill>
                  <a:srgbClr val="EFF5FB"/>
                </a:solidFill>
                <a:latin typeface="Garet"/>
                <a:ea typeface="Garet"/>
                <a:cs typeface="Garet"/>
                <a:sym typeface="Garet"/>
              </a:rPr>
              <a:t>Add multi-user support and improve security features</a:t>
            </a:r>
          </a:p>
          <a:p>
            <a:pPr algn="l">
              <a:lnSpc>
                <a:spcPts val="4448"/>
              </a:lnSpc>
            </a:pPr>
          </a:p>
          <a:p>
            <a:pPr algn="l">
              <a:lnSpc>
                <a:spcPts val="4448"/>
              </a:lnSpc>
            </a:pPr>
            <a:r>
              <a:rPr lang="en-US" sz="3200">
                <a:solidFill>
                  <a:srgbClr val="EFF5FB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9658" y="1601788"/>
            <a:ext cx="1097085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Future Enhancements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5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07534"/>
            <a:ext cx="462662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2" tooltip="https://github.com/ganthantm65/mini-project-ATM"/>
              </a:rPr>
              <a:t>Github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85017"/>
            <a:ext cx="4626621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59"/>
              </a:lnSpc>
            </a:pPr>
            <a:r>
              <a:rPr lang="en-US" b="true" sz="6799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Resource </a:t>
            </a:r>
          </a:p>
          <a:p>
            <a:pPr algn="l" marL="0" indent="0" lvl="0">
              <a:lnSpc>
                <a:spcPts val="8159"/>
              </a:lnSpc>
            </a:pPr>
            <a:r>
              <a:rPr lang="en-US" b="true" sz="6799" u="none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45149" y="1783478"/>
            <a:ext cx="1053133" cy="1051816"/>
          </a:xfrm>
          <a:custGeom>
            <a:avLst/>
            <a:gdLst/>
            <a:ahLst/>
            <a:cxnLst/>
            <a:rect r="r" b="b" t="t" l="l"/>
            <a:pathLst>
              <a:path h="1051816" w="1053133">
                <a:moveTo>
                  <a:pt x="0" y="0"/>
                </a:moveTo>
                <a:lnTo>
                  <a:pt x="1053133" y="0"/>
                </a:lnTo>
                <a:lnTo>
                  <a:pt x="1053133" y="1051816"/>
                </a:lnTo>
                <a:lnTo>
                  <a:pt x="0" y="105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7445" y="1701844"/>
            <a:ext cx="1139140" cy="1215083"/>
          </a:xfrm>
          <a:custGeom>
            <a:avLst/>
            <a:gdLst/>
            <a:ahLst/>
            <a:cxnLst/>
            <a:rect r="r" b="b" t="t" l="l"/>
            <a:pathLst>
              <a:path h="1215083" w="1139140">
                <a:moveTo>
                  <a:pt x="0" y="0"/>
                </a:moveTo>
                <a:lnTo>
                  <a:pt x="1139140" y="0"/>
                </a:lnTo>
                <a:lnTo>
                  <a:pt x="1139140" y="1215083"/>
                </a:lnTo>
                <a:lnTo>
                  <a:pt x="0" y="1215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51067" y="1707260"/>
            <a:ext cx="911082" cy="1204252"/>
          </a:xfrm>
          <a:custGeom>
            <a:avLst/>
            <a:gdLst/>
            <a:ahLst/>
            <a:cxnLst/>
            <a:rect r="r" b="b" t="t" l="l"/>
            <a:pathLst>
              <a:path h="1204252" w="911082">
                <a:moveTo>
                  <a:pt x="0" y="0"/>
                </a:moveTo>
                <a:lnTo>
                  <a:pt x="911081" y="0"/>
                </a:lnTo>
                <a:lnTo>
                  <a:pt x="911081" y="1204252"/>
                </a:lnTo>
                <a:lnTo>
                  <a:pt x="0" y="1204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9269426" y="1796620"/>
            <a:ext cx="1092442" cy="1025530"/>
          </a:xfrm>
          <a:custGeom>
            <a:avLst/>
            <a:gdLst/>
            <a:ahLst/>
            <a:cxnLst/>
            <a:rect r="r" b="b" t="t" l="l"/>
            <a:pathLst>
              <a:path h="1025530" w="1092442">
                <a:moveTo>
                  <a:pt x="1092443" y="0"/>
                </a:moveTo>
                <a:lnTo>
                  <a:pt x="0" y="0"/>
                </a:lnTo>
                <a:lnTo>
                  <a:pt x="0" y="1025531"/>
                </a:lnTo>
                <a:lnTo>
                  <a:pt x="1092443" y="1025531"/>
                </a:lnTo>
                <a:lnTo>
                  <a:pt x="109244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312162" y="1701844"/>
            <a:ext cx="1427410" cy="1215083"/>
          </a:xfrm>
          <a:custGeom>
            <a:avLst/>
            <a:gdLst/>
            <a:ahLst/>
            <a:cxnLst/>
            <a:rect r="r" b="b" t="t" l="l"/>
            <a:pathLst>
              <a:path h="1215083" w="1427410">
                <a:moveTo>
                  <a:pt x="1427410" y="0"/>
                </a:moveTo>
                <a:lnTo>
                  <a:pt x="0" y="0"/>
                </a:lnTo>
                <a:lnTo>
                  <a:pt x="0" y="1215083"/>
                </a:lnTo>
                <a:lnTo>
                  <a:pt x="1427410" y="1215083"/>
                </a:lnTo>
                <a:lnTo>
                  <a:pt x="142741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03858" y="1735154"/>
            <a:ext cx="1655442" cy="1148463"/>
          </a:xfrm>
          <a:custGeom>
            <a:avLst/>
            <a:gdLst/>
            <a:ahLst/>
            <a:cxnLst/>
            <a:rect r="r" b="b" t="t" l="l"/>
            <a:pathLst>
              <a:path h="1148463" w="1655442">
                <a:moveTo>
                  <a:pt x="0" y="0"/>
                </a:moveTo>
                <a:lnTo>
                  <a:pt x="1655442" y="0"/>
                </a:lnTo>
                <a:lnTo>
                  <a:pt x="1655442" y="1148463"/>
                </a:lnTo>
                <a:lnTo>
                  <a:pt x="0" y="1148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51067" y="6862895"/>
            <a:ext cx="1176880" cy="1521713"/>
          </a:xfrm>
          <a:custGeom>
            <a:avLst/>
            <a:gdLst/>
            <a:ahLst/>
            <a:cxnLst/>
            <a:rect r="r" b="b" t="t" l="l"/>
            <a:pathLst>
              <a:path h="1521713" w="1176880">
                <a:moveTo>
                  <a:pt x="0" y="0"/>
                </a:moveTo>
                <a:lnTo>
                  <a:pt x="1176880" y="0"/>
                </a:lnTo>
                <a:lnTo>
                  <a:pt x="1176880" y="1521712"/>
                </a:lnTo>
                <a:lnTo>
                  <a:pt x="0" y="1521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47514" y="7043402"/>
            <a:ext cx="1328410" cy="1160698"/>
          </a:xfrm>
          <a:custGeom>
            <a:avLst/>
            <a:gdLst/>
            <a:ahLst/>
            <a:cxnLst/>
            <a:rect r="r" b="b" t="t" l="l"/>
            <a:pathLst>
              <a:path h="1160698" w="1328410">
                <a:moveTo>
                  <a:pt x="0" y="0"/>
                </a:moveTo>
                <a:lnTo>
                  <a:pt x="1328410" y="0"/>
                </a:lnTo>
                <a:lnTo>
                  <a:pt x="1328410" y="1160698"/>
                </a:lnTo>
                <a:lnTo>
                  <a:pt x="0" y="1160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10206" y="6824374"/>
            <a:ext cx="1592759" cy="1598754"/>
          </a:xfrm>
          <a:custGeom>
            <a:avLst/>
            <a:gdLst/>
            <a:ahLst/>
            <a:cxnLst/>
            <a:rect r="r" b="b" t="t" l="l"/>
            <a:pathLst>
              <a:path h="1598754" w="1592759">
                <a:moveTo>
                  <a:pt x="0" y="0"/>
                </a:moveTo>
                <a:lnTo>
                  <a:pt x="1592759" y="0"/>
                </a:lnTo>
                <a:lnTo>
                  <a:pt x="1592759" y="1598754"/>
                </a:lnTo>
                <a:lnTo>
                  <a:pt x="0" y="15987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76360" y="7018944"/>
            <a:ext cx="1168789" cy="1209614"/>
          </a:xfrm>
          <a:custGeom>
            <a:avLst/>
            <a:gdLst/>
            <a:ahLst/>
            <a:cxnLst/>
            <a:rect r="r" b="b" t="t" l="l"/>
            <a:pathLst>
              <a:path h="1209614" w="1168789">
                <a:moveTo>
                  <a:pt x="0" y="0"/>
                </a:moveTo>
                <a:lnTo>
                  <a:pt x="1168789" y="0"/>
                </a:lnTo>
                <a:lnTo>
                  <a:pt x="1168789" y="1209614"/>
                </a:lnTo>
                <a:lnTo>
                  <a:pt x="0" y="1209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862639">
            <a:off x="14387133" y="7145984"/>
            <a:ext cx="1047160" cy="955534"/>
          </a:xfrm>
          <a:custGeom>
            <a:avLst/>
            <a:gdLst/>
            <a:ahLst/>
            <a:cxnLst/>
            <a:rect r="r" b="b" t="t" l="l"/>
            <a:pathLst>
              <a:path h="955534" w="1047160">
                <a:moveTo>
                  <a:pt x="0" y="0"/>
                </a:moveTo>
                <a:lnTo>
                  <a:pt x="1047160" y="0"/>
                </a:lnTo>
                <a:lnTo>
                  <a:pt x="1047160" y="955534"/>
                </a:lnTo>
                <a:lnTo>
                  <a:pt x="0" y="955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5684" y="6662346"/>
            <a:ext cx="1653616" cy="1922810"/>
          </a:xfrm>
          <a:custGeom>
            <a:avLst/>
            <a:gdLst/>
            <a:ahLst/>
            <a:cxnLst/>
            <a:rect r="r" b="b" t="t" l="l"/>
            <a:pathLst>
              <a:path h="1922810" w="1653616">
                <a:moveTo>
                  <a:pt x="0" y="0"/>
                </a:moveTo>
                <a:lnTo>
                  <a:pt x="1653616" y="0"/>
                </a:lnTo>
                <a:lnTo>
                  <a:pt x="1653616" y="1922810"/>
                </a:lnTo>
                <a:lnTo>
                  <a:pt x="0" y="19228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72745" y="3547227"/>
            <a:ext cx="2357471" cy="2484818"/>
          </a:xfrm>
          <a:custGeom>
            <a:avLst/>
            <a:gdLst/>
            <a:ahLst/>
            <a:cxnLst/>
            <a:rect r="r" b="b" t="t" l="l"/>
            <a:pathLst>
              <a:path h="2484818" w="2357471">
                <a:moveTo>
                  <a:pt x="0" y="0"/>
                </a:moveTo>
                <a:lnTo>
                  <a:pt x="2357472" y="0"/>
                </a:lnTo>
                <a:lnTo>
                  <a:pt x="2357472" y="2484819"/>
                </a:lnTo>
                <a:lnTo>
                  <a:pt x="0" y="24848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71432" y="3865156"/>
            <a:ext cx="1087868" cy="2127859"/>
          </a:xfrm>
          <a:custGeom>
            <a:avLst/>
            <a:gdLst/>
            <a:ahLst/>
            <a:cxnLst/>
            <a:rect r="r" b="b" t="t" l="l"/>
            <a:pathLst>
              <a:path h="2127859" w="1087868">
                <a:moveTo>
                  <a:pt x="0" y="0"/>
                </a:moveTo>
                <a:lnTo>
                  <a:pt x="1087868" y="0"/>
                </a:lnTo>
                <a:lnTo>
                  <a:pt x="1087868" y="2127859"/>
                </a:lnTo>
                <a:lnTo>
                  <a:pt x="0" y="21278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3287314" y="3523765"/>
            <a:ext cx="2316544" cy="2531742"/>
          </a:xfrm>
          <a:custGeom>
            <a:avLst/>
            <a:gdLst/>
            <a:ahLst/>
            <a:cxnLst/>
            <a:rect r="r" b="b" t="t" l="l"/>
            <a:pathLst>
              <a:path h="2531742" w="2316544">
                <a:moveTo>
                  <a:pt x="2316544" y="0"/>
                </a:moveTo>
                <a:lnTo>
                  <a:pt x="0" y="0"/>
                </a:lnTo>
                <a:lnTo>
                  <a:pt x="0" y="2531743"/>
                </a:lnTo>
                <a:lnTo>
                  <a:pt x="2316544" y="2531743"/>
                </a:lnTo>
                <a:lnTo>
                  <a:pt x="2316544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51067" y="3586258"/>
            <a:ext cx="2259343" cy="2406757"/>
          </a:xfrm>
          <a:custGeom>
            <a:avLst/>
            <a:gdLst/>
            <a:ahLst/>
            <a:cxnLst/>
            <a:rect r="r" b="b" t="t" l="l"/>
            <a:pathLst>
              <a:path h="2406757" w="2259343">
                <a:moveTo>
                  <a:pt x="0" y="0"/>
                </a:moveTo>
                <a:lnTo>
                  <a:pt x="2259343" y="0"/>
                </a:lnTo>
                <a:lnTo>
                  <a:pt x="2259343" y="2406757"/>
                </a:lnTo>
                <a:lnTo>
                  <a:pt x="0" y="24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9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775" y="-3133725"/>
            <a:ext cx="16554450" cy="165544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FF5F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802546">
            <a:off x="424221" y="2854610"/>
            <a:ext cx="1208958" cy="1289555"/>
          </a:xfrm>
          <a:custGeom>
            <a:avLst/>
            <a:gdLst/>
            <a:ahLst/>
            <a:cxnLst/>
            <a:rect r="r" b="b" t="t" l="l"/>
            <a:pathLst>
              <a:path h="1289555" w="1208958">
                <a:moveTo>
                  <a:pt x="0" y="0"/>
                </a:moveTo>
                <a:lnTo>
                  <a:pt x="1208958" y="0"/>
                </a:lnTo>
                <a:lnTo>
                  <a:pt x="1208958" y="1289556"/>
                </a:lnTo>
                <a:lnTo>
                  <a:pt x="0" y="128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45491">
            <a:off x="1516509" y="-67644"/>
            <a:ext cx="1826839" cy="3573279"/>
          </a:xfrm>
          <a:custGeom>
            <a:avLst/>
            <a:gdLst/>
            <a:ahLst/>
            <a:cxnLst/>
            <a:rect r="r" b="b" t="t" l="l"/>
            <a:pathLst>
              <a:path h="3573279" w="1826839">
                <a:moveTo>
                  <a:pt x="0" y="0"/>
                </a:moveTo>
                <a:lnTo>
                  <a:pt x="1826839" y="0"/>
                </a:lnTo>
                <a:lnTo>
                  <a:pt x="1826839" y="3573279"/>
                </a:lnTo>
                <a:lnTo>
                  <a:pt x="0" y="357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9929" y="1276891"/>
            <a:ext cx="1011971" cy="884209"/>
          </a:xfrm>
          <a:custGeom>
            <a:avLst/>
            <a:gdLst/>
            <a:ahLst/>
            <a:cxnLst/>
            <a:rect r="r" b="b" t="t" l="l"/>
            <a:pathLst>
              <a:path h="884209" w="1011971">
                <a:moveTo>
                  <a:pt x="0" y="0"/>
                </a:moveTo>
                <a:lnTo>
                  <a:pt x="1011970" y="0"/>
                </a:lnTo>
                <a:lnTo>
                  <a:pt x="1011970" y="884209"/>
                </a:lnTo>
                <a:lnTo>
                  <a:pt x="0" y="88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655934" y="7089922"/>
            <a:ext cx="6306403" cy="6892244"/>
          </a:xfrm>
          <a:custGeom>
            <a:avLst/>
            <a:gdLst/>
            <a:ahLst/>
            <a:cxnLst/>
            <a:rect r="r" b="b" t="t" l="l"/>
            <a:pathLst>
              <a:path h="6892244" w="6306403">
                <a:moveTo>
                  <a:pt x="6306403" y="0"/>
                </a:moveTo>
                <a:lnTo>
                  <a:pt x="0" y="0"/>
                </a:lnTo>
                <a:lnTo>
                  <a:pt x="0" y="6892244"/>
                </a:lnTo>
                <a:lnTo>
                  <a:pt x="6306403" y="6892244"/>
                </a:lnTo>
                <a:lnTo>
                  <a:pt x="630640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13199" y="5463492"/>
            <a:ext cx="1120115" cy="1118715"/>
          </a:xfrm>
          <a:custGeom>
            <a:avLst/>
            <a:gdLst/>
            <a:ahLst/>
            <a:cxnLst/>
            <a:rect r="r" b="b" t="t" l="l"/>
            <a:pathLst>
              <a:path h="1118715" w="1120115">
                <a:moveTo>
                  <a:pt x="0" y="0"/>
                </a:moveTo>
                <a:lnTo>
                  <a:pt x="1120116" y="0"/>
                </a:lnTo>
                <a:lnTo>
                  <a:pt x="1120116" y="1118715"/>
                </a:lnTo>
                <a:lnTo>
                  <a:pt x="0" y="1118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9073" y="4298824"/>
            <a:ext cx="10829854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99"/>
              </a:lnSpc>
              <a:spcBef>
                <a:spcPct val="0"/>
              </a:spcBef>
            </a:pPr>
            <a:r>
              <a:rPr lang="en-US" b="true" sz="12999" u="none">
                <a:solidFill>
                  <a:srgbClr val="001A47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DAGWvcEtNJo</dc:identifier>
  <dcterms:modified xsi:type="dcterms:W3CDTF">2011-08-01T06:04:30Z</dcterms:modified>
  <cp:revision>1</cp:revision>
  <dc:title>Automated Teller Machine (ATM) Project</dc:title>
</cp:coreProperties>
</file>